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3A8"/>
    <a:srgbClr val="F1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632" y="1254"/>
      </p:cViewPr>
      <p:guideLst>
        <p:guide orient="horz" pos="3840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Кузнецов</cp:lastModifiedBy>
  <cp:revision>5</cp:revision>
  <cp:lastPrinted>2022-06-10T08:25:32Z</cp:lastPrinted>
  <dcterms:created xsi:type="dcterms:W3CDTF">2022-06-10T06:14:48Z</dcterms:created>
  <dcterms:modified xsi:type="dcterms:W3CDTF">2023-06-26T07:05:31Z</dcterms:modified>
</cp:coreProperties>
</file>